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3B747-BBDD-4A70-9A22-110CE4366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94B86-2618-491A-B50F-B21A0E4DF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516E8-43A7-44C2-AF75-48A4B286F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3D2D6-A96D-47B0-BDFC-E170CFAC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07F78-9F54-4E52-9439-1228C2EFF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933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F1A23-C23D-4770-9775-A5EBAE37A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F06686-F1B3-4EFB-B407-C9D8E8AD31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90861-DB7F-4893-BAFF-30208F357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DB488-0B83-4EF5-8CC2-07DD23EFB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F3BEA-46AA-40F5-B26E-77AAD50E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0092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3C6696-7A1F-4BDA-A2F8-719C218113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A5F6E7-A209-465E-A9BC-A0A974769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9B344-2350-4D8B-8F32-CA6394BF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F005F-FA06-44C9-A58B-BA9E3B3E5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9603F-4318-4F90-AA28-24C7DDCAD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781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ABDCC-16BD-465C-A7F6-E2A2B0B4E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B4497-8CBE-4DEF-A706-BF83A485D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00180-FE50-41E7-8A3C-EF4B315B2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C4826-61AE-467E-90E2-6E6C46F04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329D2-2EDF-4400-9519-5C06874E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4790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7FEA-F67F-4772-AD48-3A6961AB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3B07D-D5B0-413A-9E99-6C94C1247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81CCB-02D9-46A4-B2A7-893AEB4A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90B89-889E-49C9-B270-F7F58113C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C3F57-A8FA-42DB-A0F9-8E9464DE4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640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5337D-314D-4A36-B646-2839F602C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6CE9D-573B-4E5E-AB76-29BA36D004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E33F04-762F-496B-92BB-5BE0F00E3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E8E20-3323-4DD1-963A-32F0E5364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A3E62-784C-4123-B720-18319D096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AD704-8A78-45BA-9CF0-4F6F1F266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754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D6D17-03D4-45C8-A4C5-78FA06067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3BA98-B88F-4DFE-8877-EAB3B1A47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8CE4F0-0F4F-4049-BAA0-65D71713C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19182-BBE2-429C-A51C-E5840E6E1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F7C0-E177-401F-99A8-36E4149531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1E4561-69A4-48EB-8F26-8EC52D5B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A1F3B9-12C2-4E4A-8CA4-545736F0D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3D6889-CCF9-4283-BF2B-219ED13D0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4073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B5483-FE7D-463B-B2BA-6B9190E9F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88D2C6-7486-44E8-A302-04CB3701B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7B5AE2-6558-47B7-B2B0-C19DD4A53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A1D963-3482-45C6-8EDD-914FDBF6F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313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AE3FCA-5A71-4413-8D57-41D429585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9EC966-CC01-4C14-8C21-B85C1D279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EDF80-B7E6-4681-84E4-C9A3DD43F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6507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5CE1-D813-4F57-A85C-A9C72F8F9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6F0F1-5F16-4DB1-A6EC-DA5FDE6A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2FE590-4ABB-4E88-A468-4D8CD069F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40EB6-F75C-4FAF-9ADE-C9D7D793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AEE0F-D377-4BDE-A50D-466BB7F08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9C0EB-0389-4803-9C2C-BEFAF95C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8927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5381C-78D1-48BE-B42B-966C4EEB6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D8243B-6C1D-4176-AF09-0A5B6C38A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A0290B-9BBB-45AD-B4B2-B37B197E1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42E43B-C915-4BBB-BD75-E6780CAC7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ACA9-95B6-4D92-B6E6-7FED09563771}" type="datetimeFigureOut">
              <a:rPr lang="en-IE" smtClean="0"/>
              <a:t>13/08/2026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6940D-29E7-460D-B8BF-124EE8A94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1B28D-162B-49D5-B4E2-98EB2BDD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8540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27F151-389B-4937-8D6F-E16EB965B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E1672-2063-4601-B3EF-F6D7A352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2E153-27CA-4D44-85F7-E4C9E4325C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BACE6-039B-456F-8B4F-BFFBCF4FD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F4F8C-C382-407A-9C33-D527676EA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032BB-E4D8-4B9D-8E07-FC2652EEF252}" type="slidenum">
              <a:rPr lang="en-IE" smtClean="0"/>
              <a:t>‹#›</a:t>
            </a:fld>
            <a:endParaRPr lang="en-IE"/>
          </a:p>
        </p:txBody>
      </p:sp>
      <p:pic>
        <p:nvPicPr>
          <p:cNvPr id="7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3C1131B-DE09-41A6-9A11-2ADF155B2C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0"/>
          <a:stretch/>
        </p:blipFill>
        <p:spPr>
          <a:xfrm>
            <a:off x="0" y="5590627"/>
            <a:ext cx="2290763" cy="1267373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C3EAED-1D26-4FAE-A047-5A213E3E9A7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41115927"/>
              </p:ext>
            </p:extLst>
          </p:nvPr>
        </p:nvGraphicFramePr>
        <p:xfrm>
          <a:off x="141316" y="124691"/>
          <a:ext cx="11903826" cy="6625244"/>
        </p:xfrm>
        <a:graphic>
          <a:graphicData uri="http://schemas.openxmlformats.org/drawingml/2006/table">
            <a:tbl>
              <a:tblPr/>
              <a:tblGrid>
                <a:gridCol w="11903826">
                  <a:extLst>
                    <a:ext uri="{9D8B030D-6E8A-4147-A177-3AD203B41FA5}">
                      <a16:colId xmlns:a16="http://schemas.microsoft.com/office/drawing/2014/main" val="1723733371"/>
                    </a:ext>
                  </a:extLst>
                </a:gridCol>
              </a:tblGrid>
              <a:tr h="6625244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>
                    <a:lnL w="12700" cmpd="sng">
                      <a:solidFill>
                        <a:srgbClr val="632B8D"/>
                      </a:solidFill>
                      <a:prstDash val="solid"/>
                    </a:lnL>
                    <a:lnR w="12700" cmpd="sng">
                      <a:solidFill>
                        <a:srgbClr val="632B8D"/>
                      </a:solidFill>
                      <a:prstDash val="solid"/>
                    </a:lnR>
                    <a:lnT w="12700" cmpd="sng">
                      <a:solidFill>
                        <a:srgbClr val="632B8D"/>
                      </a:solidFill>
                      <a:prstDash val="solid"/>
                    </a:lnT>
                    <a:lnB w="12700" cmpd="sng">
                      <a:solidFill>
                        <a:srgbClr val="632B8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79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620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4097C7E-D8B9-42B5-974B-E9F4624FAC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350CCFB-870D-4020-ACA4-7492513883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9454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E49449-78E0-4A3C-9D64-49F2C7982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0379F-8E6E-4E09-9373-CAC5BEC93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0479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78E21-0F59-465A-AD8D-AC17F47E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8E8C4-42B5-497C-AF97-F52CBCBD4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7540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Hayden</dc:creator>
  <cp:lastModifiedBy>Loughlin, Anna (Wards)</cp:lastModifiedBy>
  <cp:revision>4</cp:revision>
  <dcterms:created xsi:type="dcterms:W3CDTF">2020-01-27T11:35:06Z</dcterms:created>
  <dcterms:modified xsi:type="dcterms:W3CDTF">2026-08-13T09:01:12Z</dcterms:modified>
</cp:coreProperties>
</file>